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92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872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59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610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65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658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880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965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906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403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6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914EB-45EF-4F65-AF66-4EB2E0A5C795}" type="datetimeFigureOut">
              <a:rPr lang="hu-HU" smtClean="0"/>
              <a:t>2018.02.11.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0617C-0184-4144-9A59-477590668F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061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87624" y="2276872"/>
            <a:ext cx="7772400" cy="2088232"/>
          </a:xfrm>
        </p:spPr>
        <p:txBody>
          <a:bodyPr>
            <a:normAutofit fontScale="90000"/>
          </a:bodyPr>
          <a:lstStyle/>
          <a:p>
            <a:pPr algn="r"/>
            <a:r>
              <a:rPr lang="hu-HU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Erasmusos élményeim</a:t>
            </a:r>
            <a:br>
              <a:rPr lang="hu-HU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hu-HU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Észtország</a:t>
            </a:r>
            <a:br>
              <a:rPr lang="hu-HU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hu-HU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hu-HU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hu-HU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36410" y="3697868"/>
            <a:ext cx="4156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Készítette: </a:t>
            </a:r>
            <a:r>
              <a:rPr lang="hu-H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Stangl</a:t>
            </a: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Orsolya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7329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Megérkezés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924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Szállás – </a:t>
            </a:r>
            <a:r>
              <a:rPr lang="hu-HU" dirty="0" err="1" smtClean="0"/>
              <a:t>Endla</a:t>
            </a:r>
            <a:r>
              <a:rPr lang="hu-HU" dirty="0" smtClean="0"/>
              <a:t> 4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632"/>
            <a:ext cx="3693517" cy="65662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4" y="116632"/>
            <a:ext cx="3693517" cy="65662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7" y="745417"/>
            <a:ext cx="8663797" cy="4873386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7506"/>
            <a:ext cx="8576696" cy="5717798"/>
          </a:xfrm>
        </p:spPr>
      </p:pic>
    </p:spTree>
    <p:extLst>
      <p:ext uri="{BB962C8B-B14F-4D97-AF65-F5344CB8AC3E}">
        <p14:creationId xmlns:p14="http://schemas.microsoft.com/office/powerpoint/2010/main" val="37826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Tallinn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871356" cy="590351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7384"/>
            <a:ext cx="9144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85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84" y="-273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Utazások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ESN által szervezett:</a:t>
            </a:r>
          </a:p>
          <a:p>
            <a:pPr lvl="1"/>
            <a:r>
              <a:rPr lang="hu-HU" dirty="0" smtClean="0"/>
              <a:t>Lapföld (Finnország)</a:t>
            </a:r>
          </a:p>
          <a:p>
            <a:pPr lvl="1"/>
            <a:r>
              <a:rPr lang="hu-HU" dirty="0" smtClean="0"/>
              <a:t>Oroszország</a:t>
            </a:r>
          </a:p>
          <a:p>
            <a:r>
              <a:rPr lang="hu-HU" dirty="0" smtClean="0"/>
              <a:t>Svédország</a:t>
            </a:r>
          </a:p>
          <a:p>
            <a:r>
              <a:rPr lang="hu-HU" dirty="0" smtClean="0"/>
              <a:t>Lettország, Litvánia</a:t>
            </a:r>
          </a:p>
          <a:p>
            <a:r>
              <a:rPr lang="hu-HU" dirty="0" smtClean="0"/>
              <a:t>Észtország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2656"/>
            <a:ext cx="9144000" cy="6096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2656"/>
            <a:ext cx="9144000" cy="6096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7384"/>
            <a:ext cx="9180512" cy="688538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12535"/>
            <a:ext cx="9144000" cy="611108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54768"/>
            <a:ext cx="68580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-5072"/>
            <a:ext cx="9223785" cy="691783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247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" r="24731" b="16106"/>
          <a:stretch/>
        </p:blipFill>
        <p:spPr>
          <a:xfrm>
            <a:off x="-72008" y="362593"/>
            <a:ext cx="9324528" cy="6090743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Tallinn University of </a:t>
            </a:r>
            <a:r>
              <a:rPr lang="hu-HU" dirty="0" err="1" smtClean="0"/>
              <a:t>Technology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042"/>
            <a:ext cx="9144000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" y="738042"/>
            <a:ext cx="9144000" cy="51435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" y="6926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Fontos tudni!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15 kredit itthon és kint is</a:t>
            </a:r>
          </a:p>
          <a:p>
            <a:r>
              <a:rPr lang="hu-HU" dirty="0" smtClean="0"/>
              <a:t>Legalább 2 évszakot kint töltesz (megfelelő ruházat)</a:t>
            </a:r>
          </a:p>
          <a:p>
            <a:r>
              <a:rPr lang="hu-HU" dirty="0" smtClean="0"/>
              <a:t>Kapcsolatok keresése még kiutazás előtt</a:t>
            </a:r>
          </a:p>
          <a:p>
            <a:r>
              <a:rPr lang="hu-HU" dirty="0" smtClean="0"/>
              <a:t>Nyitottságra, jókedvre és hatalmas kalandvágyra lesz szükségetek</a:t>
            </a:r>
          </a:p>
          <a:p>
            <a:r>
              <a:rPr lang="hu-HU" dirty="0" smtClean="0"/>
              <a:t>Életre szóló barátságok születnek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138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143000"/>
          </a:xfrm>
        </p:spPr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94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70</Words>
  <Application>Microsoft Office PowerPoint</Application>
  <PresentationFormat>Diavetítés a képernyőre (4:3 oldalarány)</PresentationFormat>
  <Paragraphs>20</Paragraphs>
  <Slides>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Office-téma</vt:lpstr>
      <vt:lpstr>Erasmusos élményeim Észtország  </vt:lpstr>
      <vt:lpstr>Megérkezés</vt:lpstr>
      <vt:lpstr>Szállás – Endla 4</vt:lpstr>
      <vt:lpstr>Tallinn</vt:lpstr>
      <vt:lpstr>Utazások</vt:lpstr>
      <vt:lpstr>Tallinn University of Technology</vt:lpstr>
      <vt:lpstr>Fontos tudni!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Or$i</dc:creator>
  <cp:lastModifiedBy>Or$i</cp:lastModifiedBy>
  <cp:revision>13</cp:revision>
  <dcterms:created xsi:type="dcterms:W3CDTF">2018-02-11T18:05:12Z</dcterms:created>
  <dcterms:modified xsi:type="dcterms:W3CDTF">2018-02-11T19:58:35Z</dcterms:modified>
</cp:coreProperties>
</file>