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64" r:id="rId6"/>
    <p:sldId id="265" r:id="rId7"/>
    <p:sldId id="266" r:id="rId8"/>
    <p:sldId id="267" r:id="rId9"/>
    <p:sldId id="269" r:id="rId10"/>
    <p:sldId id="268" r:id="rId11"/>
    <p:sldId id="258" r:id="rId12"/>
    <p:sldId id="261" r:id="rId13"/>
    <p:sldId id="262" r:id="rId14"/>
    <p:sldId id="270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BAFB-5C21-4FF6-9532-EF7B60133EE7}" type="datetimeFigureOut">
              <a:rPr lang="hu-HU" smtClean="0"/>
              <a:pPr/>
              <a:t>2018.02.19.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E893-4CE3-456D-9872-C25DEEF8540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BAFB-5C21-4FF6-9532-EF7B60133EE7}" type="datetimeFigureOut">
              <a:rPr lang="hu-HU" smtClean="0"/>
              <a:pPr/>
              <a:t>2018.02.19.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E893-4CE3-456D-9872-C25DEEF8540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BAFB-5C21-4FF6-9532-EF7B60133EE7}" type="datetimeFigureOut">
              <a:rPr lang="hu-HU" smtClean="0"/>
              <a:pPr/>
              <a:t>2018.02.19.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E893-4CE3-456D-9872-C25DEEF8540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BAFB-5C21-4FF6-9532-EF7B60133EE7}" type="datetimeFigureOut">
              <a:rPr lang="hu-HU" smtClean="0"/>
              <a:pPr/>
              <a:t>2018.02.19.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E893-4CE3-456D-9872-C25DEEF8540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BAFB-5C21-4FF6-9532-EF7B60133EE7}" type="datetimeFigureOut">
              <a:rPr lang="hu-HU" smtClean="0"/>
              <a:pPr/>
              <a:t>2018.02.19.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E893-4CE3-456D-9872-C25DEEF8540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BAFB-5C21-4FF6-9532-EF7B60133EE7}" type="datetimeFigureOut">
              <a:rPr lang="hu-HU" smtClean="0"/>
              <a:pPr/>
              <a:t>2018.02.19.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E893-4CE3-456D-9872-C25DEEF8540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BAFB-5C21-4FF6-9532-EF7B60133EE7}" type="datetimeFigureOut">
              <a:rPr lang="hu-HU" smtClean="0"/>
              <a:pPr/>
              <a:t>2018.02.19.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E893-4CE3-456D-9872-C25DEEF8540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BAFB-5C21-4FF6-9532-EF7B60133EE7}" type="datetimeFigureOut">
              <a:rPr lang="hu-HU" smtClean="0"/>
              <a:pPr/>
              <a:t>2018.02.19.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E893-4CE3-456D-9872-C25DEEF8540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BAFB-5C21-4FF6-9532-EF7B60133EE7}" type="datetimeFigureOut">
              <a:rPr lang="hu-HU" smtClean="0"/>
              <a:pPr/>
              <a:t>2018.02.19.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E893-4CE3-456D-9872-C25DEEF8540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BAFB-5C21-4FF6-9532-EF7B60133EE7}" type="datetimeFigureOut">
              <a:rPr lang="hu-HU" smtClean="0"/>
              <a:pPr/>
              <a:t>2018.02.19.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E893-4CE3-456D-9872-C25DEEF8540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BAFB-5C21-4FF6-9532-EF7B60133EE7}" type="datetimeFigureOut">
              <a:rPr lang="hu-HU" smtClean="0"/>
              <a:pPr/>
              <a:t>2018.02.19.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8E893-4CE3-456D-9872-C25DEEF8540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1BAFB-5C21-4FF6-9532-EF7B60133EE7}" type="datetimeFigureOut">
              <a:rPr lang="hu-HU" smtClean="0"/>
              <a:pPr/>
              <a:t>2018.02.19.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8E893-4CE3-456D-9872-C25DEEF8540F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 t="-1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Az „én” ERASMUSOM</a:t>
            </a:r>
            <a:br>
              <a:rPr lang="hu-HU" dirty="0" smtClean="0"/>
            </a:br>
            <a:r>
              <a:rPr lang="hu-HU" dirty="0" smtClean="0"/>
              <a:t>Oroszország (Szentpétervár)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1"/>
                </a:solidFill>
              </a:rPr>
              <a:t>Erasmus élménybeszámoló</a:t>
            </a:r>
            <a:endParaRPr lang="hu-H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Programok és kirándulások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Kirándulás: </a:t>
            </a:r>
          </a:p>
          <a:p>
            <a:r>
              <a:rPr lang="hu-HU" dirty="0" smtClean="0"/>
              <a:t>Ellátogattunk: Moszkva, </a:t>
            </a:r>
            <a:r>
              <a:rPr lang="hu-HU" dirty="0" err="1" smtClean="0"/>
              <a:t>Tallin</a:t>
            </a:r>
            <a:r>
              <a:rPr lang="hu-HU" dirty="0" smtClean="0"/>
              <a:t>,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Helsinki</a:t>
            </a:r>
            <a:r>
              <a:rPr lang="hu-HU" dirty="0" smtClean="0"/>
              <a:t>, Novgorod</a:t>
            </a:r>
            <a:endParaRPr lang="hu-HU" dirty="0"/>
          </a:p>
        </p:txBody>
      </p:sp>
      <p:pic>
        <p:nvPicPr>
          <p:cNvPr id="4" name="Kép 3" descr="28175561_1962954463733363_128683600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84984"/>
            <a:ext cx="2009822" cy="3573016"/>
          </a:xfrm>
          <a:prstGeom prst="rect">
            <a:avLst/>
          </a:prstGeom>
        </p:spPr>
      </p:pic>
      <p:pic>
        <p:nvPicPr>
          <p:cNvPr id="5" name="Kép 4" descr="28217647_1962954423733367_694729840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1" y="3212976"/>
            <a:ext cx="2050326" cy="3645024"/>
          </a:xfrm>
          <a:prstGeom prst="rect">
            <a:avLst/>
          </a:prstGeom>
        </p:spPr>
      </p:pic>
      <p:pic>
        <p:nvPicPr>
          <p:cNvPr id="6" name="Kép 5" descr="20170905_0647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3077074" y="4275855"/>
            <a:ext cx="3356990" cy="1807299"/>
          </a:xfrm>
          <a:prstGeom prst="rect">
            <a:avLst/>
          </a:prstGeom>
        </p:spPr>
      </p:pic>
      <p:pic>
        <p:nvPicPr>
          <p:cNvPr id="7" name="Kép 6" descr="13349021_10209183100645443_1537217015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92280" y="1556792"/>
            <a:ext cx="1826669" cy="3356992"/>
          </a:xfrm>
          <a:prstGeom prst="rect">
            <a:avLst/>
          </a:prstGeom>
        </p:spPr>
      </p:pic>
      <p:pic>
        <p:nvPicPr>
          <p:cNvPr id="9" name="Kép 8" descr="20170531_15240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>
            <a:off x="5580112" y="4934322"/>
            <a:ext cx="3419872" cy="1923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9000"/>
            <a:lum/>
          </a:blip>
          <a:srcRect/>
          <a:stretch>
            <a:fillRect t="-5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Szentpétervár</a:t>
            </a: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Oroszország „kulturális fővárosa”</a:t>
            </a:r>
          </a:p>
          <a:p>
            <a:r>
              <a:rPr lang="hu-HU" dirty="0" smtClean="0"/>
              <a:t>Tele látnivalókkal és </a:t>
            </a:r>
            <a:r>
              <a:rPr lang="hu-HU" dirty="0" err="1" smtClean="0"/>
              <a:t>élettel</a:t>
            </a:r>
            <a:r>
              <a:rPr lang="hu-HU" dirty="0" err="1" smtClean="0"/>
              <a:t>.-</a:t>
            </a:r>
            <a:r>
              <a:rPr lang="hu-HU" dirty="0" smtClean="0"/>
              <a:t> unatkoz</a:t>
            </a:r>
            <a:r>
              <a:rPr lang="hu-HU" dirty="0" smtClean="0"/>
              <a:t>ni nincs idő.</a:t>
            </a:r>
            <a:endParaRPr lang="hu-HU" dirty="0"/>
          </a:p>
        </p:txBody>
      </p:sp>
      <p:pic>
        <p:nvPicPr>
          <p:cNvPr id="5" name="Kép 4" descr="28191006_1962954417066701_34233351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852936"/>
            <a:ext cx="4572000" cy="2571750"/>
          </a:xfrm>
          <a:prstGeom prst="rect">
            <a:avLst/>
          </a:prstGeom>
        </p:spPr>
      </p:pic>
      <p:pic>
        <p:nvPicPr>
          <p:cNvPr id="6" name="Kép 5" descr="28175942_1962954440400032_26851032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4131078"/>
            <a:ext cx="3635896" cy="2726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9000"/>
            <a:lum/>
          </a:blip>
          <a:srcRect/>
          <a:stretch>
            <a:fillRect t="-5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Szentpétervár</a:t>
            </a:r>
            <a:endParaRPr lang="hu-HU" dirty="0"/>
          </a:p>
        </p:txBody>
      </p:sp>
      <p:pic>
        <p:nvPicPr>
          <p:cNvPr id="5" name="Kép 4" descr="St._Petersburg_Montage_20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14742"/>
            <a:ext cx="4104036" cy="5743258"/>
          </a:xfrm>
          <a:prstGeom prst="rect">
            <a:avLst/>
          </a:prstGeom>
        </p:spPr>
      </p:pic>
      <p:pic>
        <p:nvPicPr>
          <p:cNvPr id="10" name="Tartalom helye 9" descr="SPB_Collage_2015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125081"/>
            <a:ext cx="4094942" cy="57329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Utószó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Nagyon hasznos volt: nyelvismeret, önállósulás, karrier kezdete.</a:t>
            </a:r>
          </a:p>
          <a:p>
            <a:r>
              <a:rPr lang="hu-HU" dirty="0" smtClean="0"/>
              <a:t>Egész életemet megváltoztatta.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5000" dirty="0" smtClean="0"/>
              <a:t>Köszönöm a figyelmet!</a:t>
            </a:r>
          </a:p>
          <a:p>
            <a:endParaRPr lang="hu-HU" sz="5000" dirty="0" smtClean="0"/>
          </a:p>
          <a:p>
            <a:r>
              <a:rPr lang="ru-RU" sz="5000" dirty="0" smtClean="0"/>
              <a:t>Спасибо за внимание</a:t>
            </a:r>
            <a:r>
              <a:rPr lang="hu-HU" sz="5000" dirty="0" smtClean="0"/>
              <a:t>!</a:t>
            </a:r>
            <a:endParaRPr lang="hu-HU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Bemutatkozás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én történetem.</a:t>
            </a:r>
          </a:p>
          <a:p>
            <a:r>
              <a:rPr lang="hu-HU" dirty="0" smtClean="0"/>
              <a:t>Miért választottam az Erasmust?</a:t>
            </a:r>
          </a:p>
          <a:p>
            <a:r>
              <a:rPr lang="hu-HU" dirty="0" smtClean="0"/>
              <a:t>Miért pont Oroszország?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Előkészületek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tantárgyakat előzetesen fel kellett venni.</a:t>
            </a:r>
          </a:p>
          <a:p>
            <a:r>
              <a:rPr lang="hu-HU" dirty="0" smtClean="0"/>
              <a:t>Ha Oroszország, akkor vízum!</a:t>
            </a:r>
            <a:r>
              <a:rPr lang="hu-HU" dirty="0" smtClean="0">
                <a:sym typeface="Wingdings" pitchFamily="2" charset="2"/>
              </a:rPr>
              <a:t></a:t>
            </a:r>
          </a:p>
          <a:p>
            <a:r>
              <a:rPr lang="hu-HU" dirty="0" smtClean="0"/>
              <a:t>Ösztöndíj szerződés.</a:t>
            </a:r>
            <a:endParaRPr lang="hu-HU" dirty="0"/>
          </a:p>
          <a:p>
            <a:r>
              <a:rPr lang="hu-HU" dirty="0" smtClean="0"/>
              <a:t>Szállásfoglalás előzetesen (kollégium)</a:t>
            </a:r>
          </a:p>
          <a:p>
            <a:r>
              <a:rPr lang="hu-HU" dirty="0" smtClean="0"/>
              <a:t>Albérletet csak helyszínen!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Tanulmányok: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Orosz diákokkal </a:t>
            </a:r>
            <a:r>
              <a:rPr lang="hu-HU" dirty="0" smtClean="0"/>
              <a:t>közösen</a:t>
            </a:r>
            <a:r>
              <a:rPr lang="hu-HU" dirty="0" smtClean="0"/>
              <a:t>(oroszul), természetesen van lehetőség angolul is.</a:t>
            </a:r>
            <a:endParaRPr lang="hu-HU" dirty="0" smtClean="0"/>
          </a:p>
          <a:p>
            <a:r>
              <a:rPr lang="hu-HU" dirty="0" smtClean="0"/>
              <a:t> Tanárok</a:t>
            </a:r>
            <a:br>
              <a:rPr lang="hu-HU" dirty="0" smtClean="0"/>
            </a:br>
            <a:r>
              <a:rPr lang="hu-HU" dirty="0" smtClean="0"/>
              <a:t>segítőkészek</a:t>
            </a:r>
            <a:r>
              <a:rPr lang="hu-HU" dirty="0" smtClean="0"/>
              <a:t>.</a:t>
            </a:r>
          </a:p>
          <a:p>
            <a:r>
              <a:rPr lang="hu-HU" dirty="0" smtClean="0"/>
              <a:t>Számonkérés.</a:t>
            </a:r>
            <a:endParaRPr lang="hu-HU" dirty="0"/>
          </a:p>
        </p:txBody>
      </p:sp>
      <p:pic>
        <p:nvPicPr>
          <p:cNvPr id="4" name="Kép 3" descr="28190999_1963445820350894_132272910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636912"/>
            <a:ext cx="5376597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Programok és kirándulások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Egyetemi programok: katonai vetélkedő orosz módra, kulturális fesztivál és focitorna…</a:t>
            </a:r>
          </a:p>
          <a:p>
            <a:endParaRPr lang="hu-HU" dirty="0"/>
          </a:p>
        </p:txBody>
      </p:sp>
      <p:pic>
        <p:nvPicPr>
          <p:cNvPr id="4" name="Kép 3" descr="oPYvABu0jd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780928"/>
            <a:ext cx="4267448" cy="2840255"/>
          </a:xfrm>
          <a:prstGeom prst="rect">
            <a:avLst/>
          </a:prstGeom>
        </p:spPr>
      </p:pic>
      <p:pic>
        <p:nvPicPr>
          <p:cNvPr id="5" name="Kép 4" descr="uq4t-oIRY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2780928"/>
            <a:ext cx="4219454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Programok és kirándulások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Egyetemi programok: katonai vetélkedő orosz módra, kulturális fesztivál és focitorna…</a:t>
            </a:r>
          </a:p>
          <a:p>
            <a:endParaRPr lang="hu-HU" dirty="0"/>
          </a:p>
        </p:txBody>
      </p:sp>
      <p:pic>
        <p:nvPicPr>
          <p:cNvPr id="6" name="Kép 5" descr="28275824_1962954507066692_351566266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2852936"/>
            <a:ext cx="4784324" cy="3312367"/>
          </a:xfrm>
          <a:prstGeom prst="rect">
            <a:avLst/>
          </a:prstGeom>
        </p:spPr>
      </p:pic>
      <p:pic>
        <p:nvPicPr>
          <p:cNvPr id="7" name="Kép 6" descr="28208290_1963069963721813_290688410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4057" y="2852936"/>
            <a:ext cx="4339943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Programok és kirándulások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Egyetemi programok: katonai vetélkedő orosz módra, kulturális fesztivál és focitorna…</a:t>
            </a:r>
          </a:p>
          <a:p>
            <a:endParaRPr lang="hu-HU" dirty="0"/>
          </a:p>
        </p:txBody>
      </p:sp>
      <p:pic>
        <p:nvPicPr>
          <p:cNvPr id="6" name="Kép 5" descr="20170412_1535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56992"/>
            <a:ext cx="5088566" cy="2862318"/>
          </a:xfrm>
          <a:prstGeom prst="rect">
            <a:avLst/>
          </a:prstGeom>
        </p:spPr>
      </p:pic>
      <p:pic>
        <p:nvPicPr>
          <p:cNvPr id="7" name="Kép 6" descr="20170412_1256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0497" y="3356992"/>
            <a:ext cx="4193503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Programok és kirándulások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Egyéni programok: </a:t>
            </a:r>
          </a:p>
          <a:p>
            <a:r>
              <a:rPr lang="hu-HU" dirty="0" smtClean="0"/>
              <a:t>Szórakozás!</a:t>
            </a:r>
            <a:endParaRPr lang="hu-HU" dirty="0"/>
          </a:p>
        </p:txBody>
      </p:sp>
      <p:pic>
        <p:nvPicPr>
          <p:cNvPr id="6" name="Kép 5" descr="20170307_2259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36912"/>
            <a:ext cx="4932040" cy="2880320"/>
          </a:xfrm>
          <a:prstGeom prst="rect">
            <a:avLst/>
          </a:prstGeom>
        </p:spPr>
      </p:pic>
      <p:pic>
        <p:nvPicPr>
          <p:cNvPr id="8" name="Kép 7" descr="28208705_1962954403733369_921489033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2636912"/>
            <a:ext cx="4427983" cy="2931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3000"/>
            <a:lum/>
          </a:blip>
          <a:srcRect/>
          <a:stretch>
            <a:fillRect t="-58000" b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Programok és kirándulások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r>
              <a:rPr lang="hu-HU" dirty="0" smtClean="0"/>
              <a:t>Egyéni programok: </a:t>
            </a:r>
          </a:p>
          <a:p>
            <a:r>
              <a:rPr lang="hu-HU" dirty="0" smtClean="0"/>
              <a:t>Hoki VB, Focitorna,</a:t>
            </a:r>
            <a:endParaRPr lang="hu-HU" dirty="0"/>
          </a:p>
        </p:txBody>
      </p:sp>
      <p:pic>
        <p:nvPicPr>
          <p:cNvPr id="7" name="Kép 6" descr="20160313_1924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340768"/>
            <a:ext cx="4059943" cy="2283718"/>
          </a:xfrm>
          <a:prstGeom prst="rect">
            <a:avLst/>
          </a:prstGeom>
        </p:spPr>
      </p:pic>
      <p:pic>
        <p:nvPicPr>
          <p:cNvPr id="8" name="Kép 7" descr="20170624_1910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789040"/>
            <a:ext cx="3851920" cy="2166705"/>
          </a:xfrm>
          <a:prstGeom prst="rect">
            <a:avLst/>
          </a:prstGeom>
        </p:spPr>
      </p:pic>
      <p:pic>
        <p:nvPicPr>
          <p:cNvPr id="9" name="Kép 8" descr="28216994_1962954447066698_1049940643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3645024"/>
            <a:ext cx="1902420" cy="3212976"/>
          </a:xfrm>
          <a:prstGeom prst="rect">
            <a:avLst/>
          </a:prstGeom>
        </p:spPr>
      </p:pic>
      <p:pic>
        <p:nvPicPr>
          <p:cNvPr id="10" name="Kép 9" descr="28176242_1962935300401946_1645319416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5976" y="3717032"/>
            <a:ext cx="2355726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180</Words>
  <Application>Microsoft Office PowerPoint</Application>
  <PresentationFormat>Diavetítés a képernyőre (4:3 oldalarány)</PresentationFormat>
  <Paragraphs>41</Paragraphs>
  <Slides>14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Office-téma</vt:lpstr>
      <vt:lpstr>Az „én” ERASMUSOM Oroszország (Szentpétervár)</vt:lpstr>
      <vt:lpstr>Bemutatkozás</vt:lpstr>
      <vt:lpstr>Előkészületek</vt:lpstr>
      <vt:lpstr>Tanulmányok:</vt:lpstr>
      <vt:lpstr>Programok és kirándulások</vt:lpstr>
      <vt:lpstr>Programok és kirándulások</vt:lpstr>
      <vt:lpstr>Programok és kirándulások</vt:lpstr>
      <vt:lpstr>Programok és kirándulások</vt:lpstr>
      <vt:lpstr>Programok és kirándulások</vt:lpstr>
      <vt:lpstr>Programok és kirándulások</vt:lpstr>
      <vt:lpstr>Szentpétervár</vt:lpstr>
      <vt:lpstr>Szentpétervár</vt:lpstr>
      <vt:lpstr>Utószó</vt:lpstr>
      <vt:lpstr>14. dia</vt:lpstr>
    </vt:vector>
  </TitlesOfParts>
  <Company>WXPEE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„én” ERASMUSOM Oroszország (Szentpétervár)</dc:title>
  <dc:creator>Lenovo</dc:creator>
  <cp:lastModifiedBy>Lenovo</cp:lastModifiedBy>
  <cp:revision>12</cp:revision>
  <dcterms:created xsi:type="dcterms:W3CDTF">2018-02-18T20:16:04Z</dcterms:created>
  <dcterms:modified xsi:type="dcterms:W3CDTF">2018-02-19T08:08:06Z</dcterms:modified>
</cp:coreProperties>
</file>