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7" r:id="rId10"/>
    <p:sldId id="268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8F91C45-AE21-4329-B838-F9EA679439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1" y="685799"/>
            <a:ext cx="10865638" cy="2971801"/>
          </a:xfrm>
        </p:spPr>
        <p:txBody>
          <a:bodyPr>
            <a:normAutofit/>
          </a:bodyPr>
          <a:lstStyle/>
          <a:p>
            <a:r>
              <a:rPr lang="hu-HU" dirty="0"/>
              <a:t>Szakmai Gyakorlat, Campus </a:t>
            </a:r>
            <a:r>
              <a:rPr lang="hu-HU" dirty="0" err="1"/>
              <a:t>Mundi</a:t>
            </a:r>
            <a:r>
              <a:rPr lang="hu-HU" dirty="0"/>
              <a:t> ösztöndíjjal, Kanada 2017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E7A1DD0B-B4DA-4EE8-8E10-7B158B8AC3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err="1"/>
              <a:t>Treszkai</a:t>
            </a:r>
            <a:r>
              <a:rPr lang="hu-HU" dirty="0"/>
              <a:t> Marcell Ferenc – </a:t>
            </a:r>
            <a:r>
              <a:rPr lang="hu-HU" dirty="0" err="1"/>
              <a:t>MSc</a:t>
            </a:r>
            <a:r>
              <a:rPr lang="hu-HU" dirty="0"/>
              <a:t>-s hallgató</a:t>
            </a:r>
          </a:p>
        </p:txBody>
      </p:sp>
    </p:spTree>
    <p:extLst>
      <p:ext uri="{BB962C8B-B14F-4D97-AF65-F5344CB8AC3E}">
        <p14:creationId xmlns:p14="http://schemas.microsoft.com/office/powerpoint/2010/main" val="2988283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FED434E-D478-484F-8B17-29048969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918" y="435005"/>
            <a:ext cx="6019800" cy="566691"/>
          </a:xfrm>
        </p:spPr>
        <p:txBody>
          <a:bodyPr/>
          <a:lstStyle/>
          <a:p>
            <a:r>
              <a:rPr lang="hu-HU" dirty="0"/>
              <a:t>Összegzés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855C3B50-6B5E-4E87-82F3-E3DBC2ABD0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5918" y="1214596"/>
            <a:ext cx="11159340" cy="5292736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Ne gondolkodj, mert úgy is sokkal jobb lesz mint amire számítasz!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A szállást </a:t>
            </a:r>
            <a:r>
              <a:rPr lang="hu-HU" dirty="0" err="1"/>
              <a:t>airbnb</a:t>
            </a:r>
            <a:r>
              <a:rPr lang="hu-HU" dirty="0"/>
              <a:t>, </a:t>
            </a:r>
            <a:r>
              <a:rPr lang="hu-HU" dirty="0" err="1"/>
              <a:t>easyroomate</a:t>
            </a:r>
            <a:r>
              <a:rPr lang="hu-HU" dirty="0"/>
              <a:t> oldalakon kerestem. A lokációt és suliba járást érdemes </a:t>
            </a:r>
            <a:r>
              <a:rPr lang="hu-HU" dirty="0" err="1"/>
              <a:t>végiggondolni</a:t>
            </a:r>
            <a:r>
              <a:rPr lang="hu-HU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Valamilyen közösséget keresni, pl.: kinti magyarok, nemeztközi hallgatók, stb.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A nyelv miatt nem kell aggódni, a kanadaiak segítőkészek és sokan sokféle angolt beszélnek és elég változó szinten.</a:t>
            </a:r>
          </a:p>
          <a:p>
            <a:r>
              <a:rPr lang="hu-HU" b="1" dirty="0"/>
              <a:t>Mit adott nekem?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Életreszóló</a:t>
            </a:r>
            <a:r>
              <a:rPr lang="hu-HU" dirty="0"/>
              <a:t> barátságokat/kapcsolatokat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Magabiztosabb nyelvtudást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Nyitottabbá, talpraesettebbé váltam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Erősebb önéletrajzot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Komplexebb tudást az áramlástan terén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Olyan helyekre juthattam el, ahová egyébként nem biztos, hogy eljutottam volna, ráadásul ingyen!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96040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2B9796C-29FB-464D-8D5A-464CD970B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28" y="238125"/>
            <a:ext cx="8534400" cy="1507067"/>
          </a:xfrm>
        </p:spPr>
        <p:txBody>
          <a:bodyPr/>
          <a:lstStyle/>
          <a:p>
            <a:r>
              <a:rPr lang="hu-HU" dirty="0"/>
              <a:t>Merj belevágni!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3BF15C43-F667-40C7-8384-417DE26E1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0300" y="81198"/>
            <a:ext cx="5106030" cy="3829522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897B1FE8-6BAB-4DA8-9B84-AEAEA124A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3969"/>
            <a:ext cx="4940300" cy="3705225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8D97B080-898E-4F7E-B740-8F70CD992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475" y="3698728"/>
            <a:ext cx="4200525" cy="315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74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05003B6-8C72-456A-8F78-F94B4D60F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102" y="22407"/>
            <a:ext cx="6019800" cy="1143000"/>
          </a:xfrm>
        </p:spPr>
        <p:txBody>
          <a:bodyPr/>
          <a:lstStyle/>
          <a:p>
            <a:r>
              <a:rPr lang="hu-HU" dirty="0"/>
              <a:t>Előkészületek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8AD84866-B067-4A42-A1D8-5D40A03D2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7102" y="1243050"/>
            <a:ext cx="11350098" cy="301495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Lehetőség adódott, a kanadai </a:t>
            </a:r>
            <a:r>
              <a:rPr lang="hu-HU" dirty="0" err="1"/>
              <a:t>Carleton</a:t>
            </a:r>
            <a:r>
              <a:rPr lang="hu-HU" dirty="0"/>
              <a:t> Egyetemen szélcsatorna tesztet végezni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Campus </a:t>
            </a:r>
            <a:r>
              <a:rPr lang="hu-HU" dirty="0" err="1"/>
              <a:t>Mundi</a:t>
            </a:r>
            <a:r>
              <a:rPr lang="hu-HU" dirty="0"/>
              <a:t> szakmai gyakorlat megpályázása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Tanulmányi átlagra figyelni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Egyéb tudományos/közéleti tevékenység végzése előnyt jelent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Fontos a lényegre törő és célzott motivációs levél</a:t>
            </a:r>
          </a:p>
          <a:p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</p:txBody>
      </p:sp>
      <p:pic>
        <p:nvPicPr>
          <p:cNvPr id="5" name="Picture 4" descr="Képtalálat a következőre: „carleton”">
            <a:extLst>
              <a:ext uri="{FF2B5EF4-FFF2-40B4-BE49-F238E27FC236}">
                <a16:creationId xmlns:a16="http://schemas.microsoft.com/office/drawing/2014/main" id="{E369AAAA-E244-4895-883D-A66DDA3E4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444" y="3553390"/>
            <a:ext cx="6224278" cy="272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012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05003B6-8C72-456A-8F78-F94B4D60F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740" y="0"/>
            <a:ext cx="6019800" cy="1143000"/>
          </a:xfrm>
        </p:spPr>
        <p:txBody>
          <a:bodyPr/>
          <a:lstStyle/>
          <a:p>
            <a:r>
              <a:rPr lang="hu-HU" dirty="0"/>
              <a:t>Jelentkezés Menete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8AD84866-B067-4A42-A1D8-5D40A03D2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740" y="1775534"/>
            <a:ext cx="10362460" cy="305046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A Tempus munkatársai segítőkészek voltak a felmerülő kérdések megválaszolásában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Egyszerű, könnyen kezelhető jelentkezési felület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Sok papírmunka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Minden plusz tevékenységet érdemes feltüntetni!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FF0000"/>
                </a:solidFill>
              </a:rPr>
              <a:t>Legnehezebb a döntést meghozni!</a:t>
            </a:r>
          </a:p>
        </p:txBody>
      </p:sp>
    </p:spTree>
    <p:extLst>
      <p:ext uri="{BB962C8B-B14F-4D97-AF65-F5344CB8AC3E}">
        <p14:creationId xmlns:p14="http://schemas.microsoft.com/office/powerpoint/2010/main" val="3325116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83CD044-D6FD-414B-B858-5CF272D3A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621" y="30742"/>
            <a:ext cx="8534400" cy="1507067"/>
          </a:xfrm>
        </p:spPr>
        <p:txBody>
          <a:bodyPr/>
          <a:lstStyle/>
          <a:p>
            <a:r>
              <a:rPr lang="hu-HU" dirty="0"/>
              <a:t>Kiutazás szervezése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2774F57-02A9-468B-902A-C93D4F912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0940" y="1099784"/>
            <a:ext cx="4649787" cy="576262"/>
          </a:xfrm>
        </p:spPr>
        <p:txBody>
          <a:bodyPr/>
          <a:lstStyle/>
          <a:p>
            <a:r>
              <a:rPr lang="hu-HU" dirty="0"/>
              <a:t>Repülőjegy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BAE8D28-B4BD-4AFD-9006-41FDB39FD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940" y="1711557"/>
            <a:ext cx="4937655" cy="3529121"/>
          </a:xfrm>
        </p:spPr>
        <p:txBody>
          <a:bodyPr>
            <a:normAutofit lnSpcReduction="10000"/>
          </a:bodyPr>
          <a:lstStyle/>
          <a:p>
            <a:r>
              <a:rPr lang="hu-HU" dirty="0"/>
              <a:t>Sok légitársaság, sok útvonal, különböző költségek</a:t>
            </a:r>
          </a:p>
          <a:p>
            <a:r>
              <a:rPr lang="hu-HU" dirty="0"/>
              <a:t>Érdemes legalább közepes színvonalú légitársaságot választani (Ne az utazás okozza a legnagyobb izgalmat!)</a:t>
            </a:r>
          </a:p>
          <a:p>
            <a:r>
              <a:rPr lang="hu-HU" dirty="0"/>
              <a:t>Célom a kevés átszállás volt, Európán kívül</a:t>
            </a:r>
          </a:p>
          <a:p>
            <a:r>
              <a:rPr lang="hu-HU" dirty="0"/>
              <a:t>Visszaúton Londonban 3 napot töltöttem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0AC3D40E-36C1-4AB8-98E0-A42D0D24AB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32837" y="1083408"/>
            <a:ext cx="4665134" cy="576262"/>
          </a:xfrm>
        </p:spPr>
        <p:txBody>
          <a:bodyPr/>
          <a:lstStyle/>
          <a:p>
            <a:r>
              <a:rPr lang="hu-HU" dirty="0"/>
              <a:t>Szállásszerzés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60F4ED6D-0EA8-4F1E-A585-2FDF9F6DBF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32837" y="1711557"/>
            <a:ext cx="5299831" cy="3030538"/>
          </a:xfrm>
        </p:spPr>
        <p:txBody>
          <a:bodyPr/>
          <a:lstStyle/>
          <a:p>
            <a:r>
              <a:rPr lang="hu-HU" dirty="0"/>
              <a:t>Ottawa melyik részén lakjak?</a:t>
            </a:r>
          </a:p>
          <a:p>
            <a:r>
              <a:rPr lang="hu-HU" dirty="0"/>
              <a:t>Milyen a tömegközlekedés kint?</a:t>
            </a:r>
          </a:p>
          <a:p>
            <a:r>
              <a:rPr lang="hu-HU" dirty="0"/>
              <a:t>Mennyibe kerül a tömegközlekedés?</a:t>
            </a:r>
          </a:p>
          <a:p>
            <a:r>
              <a:rPr lang="hu-HU" dirty="0"/>
              <a:t>Egy lakótárssal vagy többel?</a:t>
            </a:r>
          </a:p>
          <a:p>
            <a:r>
              <a:rPr lang="hu-HU" dirty="0"/>
              <a:t>Diákokkal vagy dolgozókkal? </a:t>
            </a:r>
          </a:p>
          <a:p>
            <a:r>
              <a:rPr lang="hu-HU" dirty="0"/>
              <a:t>Milyen felmerülő költségek vannak a szállás díján túl?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01C70624-0AB4-415E-B7F5-E041D082C3A1}"/>
              </a:ext>
            </a:extLst>
          </p:cNvPr>
          <p:cNvSpPr txBox="1"/>
          <p:nvPr/>
        </p:nvSpPr>
        <p:spPr>
          <a:xfrm>
            <a:off x="541047" y="4970474"/>
            <a:ext cx="11052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Kanadába nem kell vízum, de elektronikus beutazási engedélyre (</a:t>
            </a:r>
            <a:r>
              <a:rPr lang="hu-HU" dirty="0" err="1"/>
              <a:t>eTA</a:t>
            </a:r>
            <a:r>
              <a:rPr lang="hu-HU" dirty="0"/>
              <a:t>) szükség van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Az egyetemen kötelezően biztosítást kellett kötnöm, de utasbiztosítást érdemes kötni (csomagok miatt)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Fontos a jó szállás, ne sajnáld az időd és energiád keresni!</a:t>
            </a:r>
          </a:p>
        </p:txBody>
      </p:sp>
    </p:spTree>
    <p:extLst>
      <p:ext uri="{BB962C8B-B14F-4D97-AF65-F5344CB8AC3E}">
        <p14:creationId xmlns:p14="http://schemas.microsoft.com/office/powerpoint/2010/main" val="3302222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ép 13">
            <a:extLst>
              <a:ext uri="{FF2B5EF4-FFF2-40B4-BE49-F238E27FC236}">
                <a16:creationId xmlns:a16="http://schemas.microsoft.com/office/drawing/2014/main" id="{20EA3823-E9A2-49F7-8DF1-1513289E3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332" y="2707689"/>
            <a:ext cx="5533748" cy="4150311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5E5F585F-182C-47A7-9E6D-CE95273B5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14"/>
            <a:ext cx="4445000" cy="3333750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FDCA6D54-73A5-4C24-81DB-68402A8D5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07519"/>
            <a:ext cx="5133975" cy="3850481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FC0ED3FF-447A-42A2-A567-D4948879A0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000" y="-56159"/>
            <a:ext cx="4181402" cy="3136052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44426C21-8064-4892-A0D9-1A7F3D14C2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2027"/>
          <a:stretch/>
        </p:blipFill>
        <p:spPr>
          <a:xfrm>
            <a:off x="8620432" y="153401"/>
            <a:ext cx="3563233" cy="208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670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C9A5AE8-6253-4120-9FC7-44DAD5E04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0" y="480134"/>
            <a:ext cx="6019800" cy="1143000"/>
          </a:xfrm>
        </p:spPr>
        <p:txBody>
          <a:bodyPr/>
          <a:lstStyle/>
          <a:p>
            <a:r>
              <a:rPr lang="hu-HU" dirty="0"/>
              <a:t>Kanadai magyarság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3BDE1249-8DD4-406B-B639-F218FC867A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2812" y="1900725"/>
            <a:ext cx="6021388" cy="407394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Kanadában sok magyar él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Ellátogattam az Ottawai Magyar Házba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Sok új és jó embert ismertem meg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Teljesen máshogy gondoltam a </a:t>
            </a:r>
            <a:r>
              <a:rPr lang="hu-HU" dirty="0" err="1"/>
              <a:t>kintlétemre</a:t>
            </a:r>
            <a:r>
              <a:rPr lang="hu-HU" dirty="0"/>
              <a:t>, tartoztam valakikhez, élményeket gyűjtöttem, kapcsolatokat szereztem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Bármilyen jellegű nehézségben segítséget nyújtottak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Rendkívüli programokon </a:t>
            </a:r>
            <a:r>
              <a:rPr lang="hu-HU" dirty="0" err="1"/>
              <a:t>vehettem</a:t>
            </a:r>
            <a:r>
              <a:rPr lang="hu-HU" dirty="0"/>
              <a:t> részt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</p:txBody>
      </p:sp>
      <p:pic>
        <p:nvPicPr>
          <p:cNvPr id="1026" name="Picture 2" descr="Képtalálat a következőre: „ottawai rubik cube”">
            <a:extLst>
              <a:ext uri="{FF2B5EF4-FFF2-40B4-BE49-F238E27FC236}">
                <a16:creationId xmlns:a16="http://schemas.microsoft.com/office/drawing/2014/main" id="{BE776819-BA2F-4863-9709-150403AEB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9" y="98585"/>
            <a:ext cx="1734660" cy="260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pcsolódó kép">
            <a:extLst>
              <a:ext uri="{FF2B5EF4-FFF2-40B4-BE49-F238E27FC236}">
                <a16:creationId xmlns:a16="http://schemas.microsoft.com/office/drawing/2014/main" id="{158B4895-852B-4A44-B261-F778AED55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879" y="1187795"/>
            <a:ext cx="2840197" cy="244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318C4CA7-5998-4099-9790-8EF71449D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95" y="3685859"/>
            <a:ext cx="4708027" cy="264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100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51544C2C-4B1B-4929-B776-2568F16DB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4" y="2686026"/>
            <a:ext cx="5435632" cy="4076724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916952CA-B261-4C03-9FD0-1ED2B0789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4231" y="444716"/>
            <a:ext cx="6019800" cy="1143000"/>
          </a:xfrm>
        </p:spPr>
        <p:txBody>
          <a:bodyPr/>
          <a:lstStyle/>
          <a:p>
            <a:r>
              <a:rPr lang="hu-HU" dirty="0"/>
              <a:t>KAPCSOLATÉPÍTÉSI LEHETŐSÉGEK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B75155D4-759C-4834-A130-AE5761BB51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72200" y="2185458"/>
            <a:ext cx="6021388" cy="420711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Mind szakmailag, mind emberileg különleges helyzetek adódnak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Lehetőségem volt prezentálni a </a:t>
            </a:r>
            <a:r>
              <a:rPr lang="hu-HU" dirty="0" err="1"/>
              <a:t>Carleton</a:t>
            </a:r>
            <a:r>
              <a:rPr lang="hu-HU" dirty="0"/>
              <a:t> Egyetem professzorainak és egy magyar delegációnak (Felsőoktatásért Felelős államtitkárnak, MTA alelnökének)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Kanadai diákoknak tarthattam előadást a </a:t>
            </a:r>
            <a:r>
              <a:rPr lang="hu-HU" dirty="0" err="1"/>
              <a:t>Carleton</a:t>
            </a:r>
            <a:r>
              <a:rPr lang="hu-HU" dirty="0"/>
              <a:t> Egyetem magyar kurzusán, amely keretében magyarul tanulhattak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A Magyar Házban találkoztam: Ákossal, </a:t>
            </a:r>
            <a:r>
              <a:rPr lang="hu-HU" dirty="0" err="1"/>
              <a:t>Böjte</a:t>
            </a:r>
            <a:r>
              <a:rPr lang="hu-HU" dirty="0"/>
              <a:t> Csabával és a Kanadai-Magyar Nagykövettel </a:t>
            </a:r>
          </a:p>
          <a:p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025FE6E0-8852-4A49-8181-E3308EC2B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07" y="1"/>
            <a:ext cx="4716541" cy="353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79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5FEE4AD-DB61-4EE9-A4A9-D2A51B86D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2871" y="743793"/>
            <a:ext cx="6019800" cy="1143000"/>
          </a:xfrm>
        </p:spPr>
        <p:txBody>
          <a:bodyPr/>
          <a:lstStyle/>
          <a:p>
            <a:r>
              <a:rPr lang="hu-HU" dirty="0"/>
              <a:t>Feladat végzése</a:t>
            </a:r>
          </a:p>
        </p:txBody>
      </p:sp>
      <p:pic>
        <p:nvPicPr>
          <p:cNvPr id="6" name="Kép helye 5">
            <a:extLst>
              <a:ext uri="{FF2B5EF4-FFF2-40B4-BE49-F238E27FC236}">
                <a16:creationId xmlns:a16="http://schemas.microsoft.com/office/drawing/2014/main" id="{E374B8F8-431C-4565-80D8-C921858B6DD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3086" r="23086"/>
          <a:stretch>
            <a:fillRect/>
          </a:stretch>
        </p:blipFill>
        <p:spPr>
          <a:xfrm>
            <a:off x="122237" y="166492"/>
            <a:ext cx="2192338" cy="3054998"/>
          </a:xfrm>
          <a:prstGeom prst="snip2DiagRect">
            <a:avLst>
              <a:gd name="adj1" fmla="val 10815"/>
              <a:gd name="adj2" fmla="val 4645"/>
            </a:avLst>
          </a:prstGeom>
        </p:spPr>
      </p:pic>
      <p:sp>
        <p:nvSpPr>
          <p:cNvPr id="4" name="Szöveg helye 3">
            <a:extLst>
              <a:ext uri="{FF2B5EF4-FFF2-40B4-BE49-F238E27FC236}">
                <a16:creationId xmlns:a16="http://schemas.microsoft.com/office/drawing/2014/main" id="{FE0DDAC3-6AF9-4BAD-AC7F-53FEEB119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61160" y="1972517"/>
            <a:ext cx="6021388" cy="422741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Feladatom során két különböző szárnytípust kellett összehasonlítanom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Kanadában elvárják az önálló munkát, amely miatt kevés segítséget kaptam, viszont nagy szabadságom volt, mind a feladat megtervezésében, mind pedig a végzése során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A szélcsatornaterem állapota csalódás volt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Nyugodtan dolgozhattam, a tűz- és munkavédelemre nagy hangsúlyt fektetnek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7B3587BE-0F6B-4067-B707-04E228EE5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092350" y="601886"/>
            <a:ext cx="4815085" cy="3611314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7806FCF1-0904-4BC9-B71D-BCC169627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237" y="4086225"/>
            <a:ext cx="3596845" cy="269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47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B51D719-0487-44D3-A6D3-EAA7A4015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985" y="262631"/>
            <a:ext cx="6019800" cy="593324"/>
          </a:xfrm>
        </p:spPr>
        <p:txBody>
          <a:bodyPr/>
          <a:lstStyle/>
          <a:p>
            <a:r>
              <a:rPr lang="hu-HU" dirty="0"/>
              <a:t>Pénzügyek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6D07D80D-4784-47E9-B6A2-0D2C7A3000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655" y="930675"/>
            <a:ext cx="10207101" cy="412976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Talán a legfontosabb kérdés az, hogy kint mennyire drága az élet és hogy az ösztöndíj mire elég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3 és fél hónapot töltöttem kint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Az ösztöndíj az utazás költségeit nem finanszírozta! &gt; Azonban a megítélt összegből ki lehetett gazdálkodni a drága repülőjegyet!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Az éttermek drágák, amennyiben lehetőség van rá, érdemes sütni/főzni, sokat lehet spórolni. Meglepetés volt, de a hipermarketek nagyjából hasonló, esetleg másfél-kétszeres árakon árulták az élelmiszereket, mint itthon – </a:t>
            </a:r>
            <a:r>
              <a:rPr lang="hu-HU" dirty="0">
                <a:solidFill>
                  <a:srgbClr val="FF0000"/>
                </a:solidFill>
              </a:rPr>
              <a:t>NEM KIMAGASLÓAN DRÁGA KINT AZ ÉLELMISZER!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Biciklivel jártam &gt; nem kellett bérlet!</a:t>
            </a:r>
            <a:endParaRPr lang="hu-HU" dirty="0">
              <a:solidFill>
                <a:srgbClr val="FF0000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CAD0E94F-1288-4C98-8B45-05E20687E2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634"/>
          <a:stretch/>
        </p:blipFill>
        <p:spPr>
          <a:xfrm>
            <a:off x="2430356" y="4310110"/>
            <a:ext cx="6041160" cy="245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9757"/>
      </p:ext>
    </p:extLst>
  </p:cSld>
  <p:clrMapOvr>
    <a:masterClrMapping/>
  </p:clrMapOvr>
</p:sld>
</file>

<file path=ppt/theme/theme1.xml><?xml version="1.0" encoding="utf-8"?>
<a:theme xmlns:a="http://schemas.openxmlformats.org/drawingml/2006/main" name="Szelet">
  <a:themeElements>
    <a:clrScheme name="Slice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942</TotalTime>
  <Words>544</Words>
  <Application>Microsoft Office PowerPoint</Application>
  <PresentationFormat>Szélesvásznú</PresentationFormat>
  <Paragraphs>68</Paragraphs>
  <Slides>11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5" baseType="lpstr">
      <vt:lpstr>Arial</vt:lpstr>
      <vt:lpstr>Century Gothic</vt:lpstr>
      <vt:lpstr>Wingdings 3</vt:lpstr>
      <vt:lpstr>Szelet</vt:lpstr>
      <vt:lpstr>Szakmai Gyakorlat, Campus Mundi ösztöndíjjal, Kanada 2017</vt:lpstr>
      <vt:lpstr>Előkészületek</vt:lpstr>
      <vt:lpstr>Jelentkezés Menete</vt:lpstr>
      <vt:lpstr>Kiutazás szervezése</vt:lpstr>
      <vt:lpstr>PowerPoint-bemutató</vt:lpstr>
      <vt:lpstr>Kanadai magyarság</vt:lpstr>
      <vt:lpstr>KAPCSOLATÉPÍTÉSI LEHETŐSÉGEK</vt:lpstr>
      <vt:lpstr>Feladat végzése</vt:lpstr>
      <vt:lpstr>Pénzügyek</vt:lpstr>
      <vt:lpstr>Összegzés</vt:lpstr>
      <vt:lpstr>Merj belevágni!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Marcell</dc:creator>
  <cp:lastModifiedBy>Marcell</cp:lastModifiedBy>
  <cp:revision>38</cp:revision>
  <dcterms:created xsi:type="dcterms:W3CDTF">2018-01-26T10:10:06Z</dcterms:created>
  <dcterms:modified xsi:type="dcterms:W3CDTF">2018-01-30T21:54:13Z</dcterms:modified>
</cp:coreProperties>
</file>