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63" r:id="rId4"/>
    <p:sldId id="262" r:id="rId5"/>
    <p:sldId id="258" r:id="rId6"/>
    <p:sldId id="264" r:id="rId7"/>
    <p:sldId id="259" r:id="rId8"/>
    <p:sldId id="265" r:id="rId9"/>
    <p:sldId id="260" r:id="rId10"/>
    <p:sldId id="266" r:id="rId11"/>
    <p:sldId id="261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4289-0170-4375-AADB-C83F6F21F101}" type="datetimeFigureOut">
              <a:rPr lang="hu-HU" smtClean="0"/>
              <a:t>2018. 02. 07.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0701-A352-4726-8BA3-73C435E335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5236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4289-0170-4375-AADB-C83F6F21F101}" type="datetimeFigureOut">
              <a:rPr lang="hu-HU" smtClean="0"/>
              <a:t>2018. 02. 07.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0701-A352-4726-8BA3-73C435E335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0350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4289-0170-4375-AADB-C83F6F21F101}" type="datetimeFigureOut">
              <a:rPr lang="hu-HU" smtClean="0"/>
              <a:t>2018. 02. 07.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0701-A352-4726-8BA3-73C435E3350B}" type="slidenum">
              <a:rPr lang="hu-HU" smtClean="0"/>
              <a:t>‹#›</a:t>
            </a:fld>
            <a:endParaRPr lang="hu-H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9254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4289-0170-4375-AADB-C83F6F21F101}" type="datetimeFigureOut">
              <a:rPr lang="hu-HU" smtClean="0"/>
              <a:t>2018. 02. 07.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0701-A352-4726-8BA3-73C435E335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5648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4289-0170-4375-AADB-C83F6F21F101}" type="datetimeFigureOut">
              <a:rPr lang="hu-HU" smtClean="0"/>
              <a:t>2018. 02. 07.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0701-A352-4726-8BA3-73C435E3350B}" type="slidenum">
              <a:rPr lang="hu-HU" smtClean="0"/>
              <a:t>‹#›</a:t>
            </a:fld>
            <a:endParaRPr lang="hu-H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9494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4289-0170-4375-AADB-C83F6F21F101}" type="datetimeFigureOut">
              <a:rPr lang="hu-HU" smtClean="0"/>
              <a:t>2018. 02. 07.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0701-A352-4726-8BA3-73C435E335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4916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4289-0170-4375-AADB-C83F6F21F101}" type="datetimeFigureOut">
              <a:rPr lang="hu-HU" smtClean="0"/>
              <a:t>2018. 02. 07.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0701-A352-4726-8BA3-73C435E335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6083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4289-0170-4375-AADB-C83F6F21F101}" type="datetimeFigureOut">
              <a:rPr lang="hu-HU" smtClean="0"/>
              <a:t>2018. 02. 07.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0701-A352-4726-8BA3-73C435E335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0738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4289-0170-4375-AADB-C83F6F21F101}" type="datetimeFigureOut">
              <a:rPr lang="hu-HU" smtClean="0"/>
              <a:t>2018. 02. 07.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0701-A352-4726-8BA3-73C435E335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0035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4289-0170-4375-AADB-C83F6F21F101}" type="datetimeFigureOut">
              <a:rPr lang="hu-HU" smtClean="0"/>
              <a:t>2018. 02. 07.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0701-A352-4726-8BA3-73C435E335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2894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4289-0170-4375-AADB-C83F6F21F101}" type="datetimeFigureOut">
              <a:rPr lang="hu-HU" smtClean="0"/>
              <a:t>2018. 02. 07.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0701-A352-4726-8BA3-73C435E335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00656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4289-0170-4375-AADB-C83F6F21F101}" type="datetimeFigureOut">
              <a:rPr lang="hu-HU" smtClean="0"/>
              <a:t>2018. 02. 07.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0701-A352-4726-8BA3-73C435E335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35681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4289-0170-4375-AADB-C83F6F21F101}" type="datetimeFigureOut">
              <a:rPr lang="hu-HU" smtClean="0"/>
              <a:t>2018. 02. 07.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0701-A352-4726-8BA3-73C435E335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0283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4289-0170-4375-AADB-C83F6F21F101}" type="datetimeFigureOut">
              <a:rPr lang="hu-HU" smtClean="0"/>
              <a:t>2018. 02. 07.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0701-A352-4726-8BA3-73C435E335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194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4289-0170-4375-AADB-C83F6F21F101}" type="datetimeFigureOut">
              <a:rPr lang="hu-HU" smtClean="0"/>
              <a:t>2018. 02. 07.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0701-A352-4726-8BA3-73C435E335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65723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4289-0170-4375-AADB-C83F6F21F101}" type="datetimeFigureOut">
              <a:rPr lang="hu-HU" smtClean="0"/>
              <a:t>2018. 02. 07.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0701-A352-4726-8BA3-73C435E335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6074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24289-0170-4375-AADB-C83F6F21F101}" type="datetimeFigureOut">
              <a:rPr lang="hu-HU" smtClean="0"/>
              <a:t>2018. 02. 07.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C000701-A352-4726-8BA3-73C435E335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05112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zajkogabi@gmail.com" TargetMode="External"/><Relationship Id="rId2" Type="http://schemas.openxmlformats.org/officeDocument/2006/relationships/hyperlink" Target="https://www.salto-youth.net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Erasmus és Erasmus+ projektjeim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Szajkó Gábor</a:t>
            </a:r>
          </a:p>
          <a:p>
            <a:r>
              <a:rPr lang="hu-HU" dirty="0" smtClean="0"/>
              <a:t>Gazdasági és vidékfejlesztési agrármérnök</a:t>
            </a:r>
          </a:p>
        </p:txBody>
      </p:sp>
    </p:spTree>
    <p:extLst>
      <p:ext uri="{BB962C8B-B14F-4D97-AF65-F5344CB8AC3E}">
        <p14:creationId xmlns:p14="http://schemas.microsoft.com/office/powerpoint/2010/main" val="311208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8895">
            <a:off x="765656" y="386114"/>
            <a:ext cx="6098783" cy="4574088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265">
            <a:off x="5220236" y="308823"/>
            <a:ext cx="6570133" cy="49276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1" t="17804" r="10892" b="16492"/>
          <a:stretch/>
        </p:blipFill>
        <p:spPr>
          <a:xfrm>
            <a:off x="2087591" y="2047741"/>
            <a:ext cx="7948690" cy="467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48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Erasmus+ projektek: </a:t>
            </a:r>
            <a:r>
              <a:rPr lang="hu-HU" sz="2400" dirty="0" smtClean="0">
                <a:hlinkClick r:id="rId2"/>
              </a:rPr>
              <a:t>https://www.salto-youth.net/</a:t>
            </a:r>
            <a:endParaRPr lang="hu-HU" sz="2400" dirty="0" smtClean="0"/>
          </a:p>
          <a:p>
            <a:pPr lvl="1"/>
            <a:r>
              <a:rPr lang="hu-HU" sz="2200" dirty="0" err="1" smtClean="0"/>
              <a:t>Tools</a:t>
            </a:r>
            <a:r>
              <a:rPr lang="hu-HU" sz="2200" dirty="0" smtClean="0"/>
              <a:t> – European </a:t>
            </a:r>
            <a:r>
              <a:rPr lang="hu-HU" sz="2200" dirty="0" err="1" smtClean="0"/>
              <a:t>Training</a:t>
            </a:r>
            <a:r>
              <a:rPr lang="hu-HU" sz="2200" dirty="0" smtClean="0"/>
              <a:t> </a:t>
            </a:r>
            <a:r>
              <a:rPr lang="hu-HU" sz="2200" dirty="0" err="1" smtClean="0"/>
              <a:t>Calendar</a:t>
            </a:r>
            <a:r>
              <a:rPr lang="hu-HU" sz="2200" dirty="0" smtClean="0"/>
              <a:t> - </a:t>
            </a:r>
            <a:r>
              <a:rPr lang="hu-HU" sz="2200" dirty="0" err="1" smtClean="0"/>
              <a:t>Browse</a:t>
            </a:r>
            <a:endParaRPr lang="hu-HU" sz="2200" dirty="0"/>
          </a:p>
          <a:p>
            <a:r>
              <a:rPr lang="hu-HU" sz="2400" dirty="0" err="1" smtClean="0"/>
              <a:t>Facebook</a:t>
            </a:r>
            <a:r>
              <a:rPr lang="hu-HU" sz="2400" dirty="0" smtClean="0"/>
              <a:t> oldal: Erasmus Plus </a:t>
            </a:r>
            <a:r>
              <a:rPr lang="hu-HU" sz="2400" dirty="0" err="1" smtClean="0"/>
              <a:t>Projects</a:t>
            </a:r>
            <a:endParaRPr lang="hu-HU" sz="2400" dirty="0"/>
          </a:p>
          <a:p>
            <a:r>
              <a:rPr lang="hu-HU" sz="2400" dirty="0" smtClean="0"/>
              <a:t>E-mail: </a:t>
            </a:r>
            <a:r>
              <a:rPr lang="hu-HU" sz="2400" dirty="0" err="1" smtClean="0">
                <a:hlinkClick r:id="rId3"/>
              </a:rPr>
              <a:t>szajkogabi</a:t>
            </a:r>
            <a:r>
              <a:rPr lang="hu-HU" sz="2400" dirty="0" smtClean="0">
                <a:hlinkClick r:id="rId3"/>
              </a:rPr>
              <a:t>@</a:t>
            </a:r>
            <a:r>
              <a:rPr lang="hu-HU" sz="2400" dirty="0" err="1" smtClean="0">
                <a:hlinkClick r:id="rId3"/>
              </a:rPr>
              <a:t>gmail.com</a:t>
            </a:r>
            <a:endParaRPr lang="hu-HU" sz="2400" dirty="0" smtClean="0"/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80705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416417"/>
            <a:ext cx="8596668" cy="1320800"/>
          </a:xfrm>
        </p:spPr>
        <p:txBody>
          <a:bodyPr/>
          <a:lstStyle/>
          <a:p>
            <a:r>
              <a:rPr lang="hu-HU" dirty="0" smtClean="0"/>
              <a:t>Szakmai gyakorlat - Dánia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1304555"/>
            <a:ext cx="8596668" cy="3880773"/>
          </a:xfrm>
        </p:spPr>
        <p:txBody>
          <a:bodyPr/>
          <a:lstStyle/>
          <a:p>
            <a:r>
              <a:rPr lang="hu-HU" sz="2400" dirty="0" smtClean="0"/>
              <a:t>2016. augusztus - október</a:t>
            </a:r>
          </a:p>
          <a:p>
            <a:r>
              <a:rPr lang="hu-HU" sz="2400" dirty="0" smtClean="0"/>
              <a:t>12 hét </a:t>
            </a:r>
            <a:r>
              <a:rPr lang="hu-HU" sz="2400" dirty="0" err="1" smtClean="0"/>
              <a:t>Mors</a:t>
            </a:r>
            <a:r>
              <a:rPr lang="hu-HU" sz="2400" dirty="0" smtClean="0"/>
              <a:t> szigetén</a:t>
            </a:r>
          </a:p>
          <a:p>
            <a:r>
              <a:rPr lang="hu-HU" sz="2400" dirty="0" smtClean="0"/>
              <a:t>HE-VA </a:t>
            </a:r>
            <a:r>
              <a:rPr lang="hu-HU" sz="2400" dirty="0" err="1" smtClean="0"/>
              <a:t>Aps</a:t>
            </a:r>
            <a:r>
              <a:rPr lang="hu-HU" sz="2400" dirty="0" smtClean="0"/>
              <a:t>. – mezőgazdasági gépgyártás</a:t>
            </a:r>
          </a:p>
          <a:p>
            <a:r>
              <a:rPr lang="hu-HU" sz="2400" dirty="0" smtClean="0"/>
              <a:t>Nyelvi felmérés, sok dokumentáció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" b="10561"/>
          <a:stretch/>
        </p:blipFill>
        <p:spPr>
          <a:xfrm>
            <a:off x="3219718" y="3425244"/>
            <a:ext cx="5309443" cy="318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15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896">
            <a:off x="5683876" y="350949"/>
            <a:ext cx="5791200" cy="4343400"/>
          </a:xfrm>
          <a:prstGeom prst="rect">
            <a:avLst/>
          </a:prstGeom>
        </p:spPr>
      </p:pic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8260">
            <a:off x="312224" y="423216"/>
            <a:ext cx="5625377" cy="4219033"/>
          </a:xfr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071" y="2339959"/>
            <a:ext cx="5958625" cy="446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76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804" y="2804634"/>
            <a:ext cx="7845224" cy="405336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223234"/>
            <a:ext cx="8596668" cy="1320800"/>
          </a:xfrm>
        </p:spPr>
        <p:txBody>
          <a:bodyPr/>
          <a:lstStyle/>
          <a:p>
            <a:r>
              <a:rPr lang="hu-HU" dirty="0" smtClean="0"/>
              <a:t>Erasmus+ projektek (KA1 kategória)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1130279"/>
            <a:ext cx="8596668" cy="3880773"/>
          </a:xfrm>
        </p:spPr>
        <p:txBody>
          <a:bodyPr/>
          <a:lstStyle/>
          <a:p>
            <a:r>
              <a:rPr lang="hu-HU" dirty="0" err="1" smtClean="0"/>
              <a:t>Youth</a:t>
            </a:r>
            <a:r>
              <a:rPr lang="hu-HU" dirty="0" smtClean="0"/>
              <a:t> Exchange: különböző országból érkező fiatalok csoportjainak teremt lehetőséget a találkozásra.</a:t>
            </a:r>
          </a:p>
          <a:p>
            <a:r>
              <a:rPr lang="hu-HU" dirty="0" smtClean="0"/>
              <a:t>EVS – European </a:t>
            </a:r>
            <a:r>
              <a:rPr lang="hu-HU" dirty="0" err="1" smtClean="0"/>
              <a:t>Volunteer</a:t>
            </a:r>
            <a:r>
              <a:rPr lang="hu-HU" dirty="0" smtClean="0"/>
              <a:t> Service: teljes idős önkéntes szolgálat maximum 12 hónapon keresztül.</a:t>
            </a:r>
          </a:p>
          <a:p>
            <a:r>
              <a:rPr lang="hu-HU" dirty="0" err="1" smtClean="0"/>
              <a:t>Training</a:t>
            </a:r>
            <a:r>
              <a:rPr lang="hu-HU" dirty="0" smtClean="0"/>
              <a:t>, </a:t>
            </a:r>
            <a:r>
              <a:rPr lang="hu-HU" dirty="0" err="1" smtClean="0"/>
              <a:t>seminar</a:t>
            </a:r>
            <a:r>
              <a:rPr lang="hu-HU" dirty="0" smtClean="0"/>
              <a:t>, </a:t>
            </a:r>
            <a:r>
              <a:rPr lang="hu-HU" dirty="0" err="1" smtClean="0"/>
              <a:t>study</a:t>
            </a:r>
            <a:r>
              <a:rPr lang="hu-HU" dirty="0" smtClean="0"/>
              <a:t> </a:t>
            </a:r>
            <a:r>
              <a:rPr lang="hu-HU" dirty="0" err="1" smtClean="0"/>
              <a:t>visit</a:t>
            </a:r>
            <a:r>
              <a:rPr lang="hu-HU" dirty="0" smtClean="0"/>
              <a:t>: tanulmányút és továbbképzések ifjúsági szakemberek részére.</a:t>
            </a:r>
          </a:p>
          <a:p>
            <a:r>
              <a:rPr lang="hu-HU" dirty="0" smtClean="0"/>
              <a:t>Civil szervezetek, egyesületek</a:t>
            </a:r>
          </a:p>
          <a:p>
            <a:r>
              <a:rPr lang="hu-HU" dirty="0" smtClean="0"/>
              <a:t>Meghatározott útiköltség-térítés, szállás és étkezés biztosítása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2414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773" y="3045653"/>
            <a:ext cx="4962925" cy="372219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313386"/>
            <a:ext cx="8596668" cy="1320800"/>
          </a:xfrm>
        </p:spPr>
        <p:txBody>
          <a:bodyPr>
            <a:normAutofit/>
          </a:bodyPr>
          <a:lstStyle/>
          <a:p>
            <a:r>
              <a:rPr lang="hu-HU" dirty="0" err="1" smtClean="0"/>
              <a:t>Tarouca</a:t>
            </a:r>
            <a:r>
              <a:rPr lang="hu-HU" dirty="0" smtClean="0"/>
              <a:t>, Portugália (</a:t>
            </a:r>
            <a:r>
              <a:rPr lang="hu-HU" dirty="0" err="1" smtClean="0"/>
              <a:t>Youth</a:t>
            </a:r>
            <a:r>
              <a:rPr lang="hu-HU" dirty="0" smtClean="0"/>
              <a:t> </a:t>
            </a:r>
            <a:r>
              <a:rPr lang="hu-HU" dirty="0" err="1" smtClean="0"/>
              <a:t>exchange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1154090"/>
            <a:ext cx="8596668" cy="3880773"/>
          </a:xfrm>
        </p:spPr>
        <p:txBody>
          <a:bodyPr/>
          <a:lstStyle/>
          <a:p>
            <a:r>
              <a:rPr lang="hu-HU" sz="2400" dirty="0" smtClean="0"/>
              <a:t>2016. november</a:t>
            </a:r>
          </a:p>
          <a:p>
            <a:r>
              <a:rPr lang="hu-HU" sz="2400" dirty="0" smtClean="0"/>
              <a:t>1 hét, 6 ország, 30 résztvevő</a:t>
            </a:r>
          </a:p>
          <a:p>
            <a:r>
              <a:rPr lang="hu-HU" sz="2400" dirty="0" smtClean="0"/>
              <a:t>„A mezőgazdaság, mint megoldás a munkanélküliségre”</a:t>
            </a:r>
          </a:p>
          <a:p>
            <a:r>
              <a:rPr lang="hu-HU" sz="2400" dirty="0" smtClean="0"/>
              <a:t>Gyakorlati feladatok, ‚</a:t>
            </a:r>
            <a:r>
              <a:rPr lang="hu-HU" sz="2400" dirty="0" err="1" smtClean="0"/>
              <a:t>energizerek</a:t>
            </a:r>
            <a:r>
              <a:rPr lang="hu-HU" sz="2400" dirty="0" smtClean="0"/>
              <a:t>’</a:t>
            </a:r>
          </a:p>
          <a:p>
            <a:endParaRPr lang="hu-HU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02" y="3045653"/>
            <a:ext cx="4961971" cy="372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5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9154">
            <a:off x="677334" y="609600"/>
            <a:ext cx="5175249" cy="3881437"/>
          </a:xfr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999">
            <a:off x="5617659" y="615632"/>
            <a:ext cx="5207824" cy="390586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256960" y="1687132"/>
            <a:ext cx="6705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92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352022"/>
            <a:ext cx="8596668" cy="1320800"/>
          </a:xfrm>
        </p:spPr>
        <p:txBody>
          <a:bodyPr>
            <a:normAutofit/>
          </a:bodyPr>
          <a:lstStyle/>
          <a:p>
            <a:r>
              <a:rPr lang="hu-HU" dirty="0" smtClean="0"/>
              <a:t>Ankara, Törökország (</a:t>
            </a:r>
            <a:r>
              <a:rPr lang="hu-HU" dirty="0" err="1" smtClean="0"/>
              <a:t>Training</a:t>
            </a:r>
            <a:r>
              <a:rPr lang="hu-HU" dirty="0" smtClean="0"/>
              <a:t> </a:t>
            </a:r>
            <a:r>
              <a:rPr lang="hu-HU" dirty="0" err="1" smtClean="0"/>
              <a:t>course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1012422"/>
            <a:ext cx="8596668" cy="3880773"/>
          </a:xfrm>
        </p:spPr>
        <p:txBody>
          <a:bodyPr>
            <a:normAutofit/>
          </a:bodyPr>
          <a:lstStyle/>
          <a:p>
            <a:r>
              <a:rPr lang="hu-HU" sz="2400" dirty="0" smtClean="0"/>
              <a:t>2017. augusztus</a:t>
            </a:r>
          </a:p>
          <a:p>
            <a:r>
              <a:rPr lang="hu-HU" sz="2400" dirty="0" smtClean="0"/>
              <a:t>1 hét, 6 ország, 28 résztvevő</a:t>
            </a:r>
          </a:p>
          <a:p>
            <a:r>
              <a:rPr lang="hu-HU" sz="2400" dirty="0" smtClean="0"/>
              <a:t> „Vállalkozás indítása, vezetése”</a:t>
            </a:r>
          </a:p>
          <a:p>
            <a:r>
              <a:rPr lang="hu-HU" sz="2400" dirty="0" smtClean="0"/>
              <a:t>Kézzel készített szappan, csokoládé és gyertya</a:t>
            </a:r>
          </a:p>
          <a:p>
            <a:r>
              <a:rPr lang="hu-HU" sz="2400" dirty="0" smtClean="0"/>
              <a:t>Előadások, táncest, bazárnap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447" y="3354299"/>
            <a:ext cx="4482710" cy="336203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57" y="3361765"/>
            <a:ext cx="4472754" cy="335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90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0871">
            <a:off x="677334" y="373488"/>
            <a:ext cx="5692462" cy="426934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236">
            <a:off x="6088386" y="401536"/>
            <a:ext cx="5617912" cy="4213434"/>
          </a:xfrm>
          <a:prstGeom prst="rect">
            <a:avLst/>
          </a:prstGeom>
        </p:spPr>
      </p:pic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005" y="2704564"/>
            <a:ext cx="5355170" cy="4016378"/>
          </a:xfrm>
        </p:spPr>
      </p:pic>
    </p:spTree>
    <p:extLst>
      <p:ext uri="{BB962C8B-B14F-4D97-AF65-F5344CB8AC3E}">
        <p14:creationId xmlns:p14="http://schemas.microsoft.com/office/powerpoint/2010/main" val="112911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339144"/>
            <a:ext cx="8596668" cy="1320800"/>
          </a:xfrm>
        </p:spPr>
        <p:txBody>
          <a:bodyPr>
            <a:normAutofit/>
          </a:bodyPr>
          <a:lstStyle/>
          <a:p>
            <a:r>
              <a:rPr lang="hu-HU" dirty="0" err="1" smtClean="0"/>
              <a:t>Vinkovci</a:t>
            </a:r>
            <a:r>
              <a:rPr lang="hu-HU" dirty="0" smtClean="0"/>
              <a:t>, Horvátország (</a:t>
            </a:r>
            <a:r>
              <a:rPr lang="hu-HU" dirty="0" err="1" smtClean="0"/>
              <a:t>Youth</a:t>
            </a:r>
            <a:r>
              <a:rPr lang="hu-HU" dirty="0" smtClean="0"/>
              <a:t> </a:t>
            </a:r>
            <a:r>
              <a:rPr lang="hu-HU" dirty="0" err="1" smtClean="0"/>
              <a:t>exchange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61424" y="1659944"/>
            <a:ext cx="5608629" cy="3880773"/>
          </a:xfrm>
        </p:spPr>
        <p:txBody>
          <a:bodyPr>
            <a:normAutofit/>
          </a:bodyPr>
          <a:lstStyle/>
          <a:p>
            <a:r>
              <a:rPr lang="hu-HU" sz="2400" dirty="0" smtClean="0"/>
              <a:t>2017. október</a:t>
            </a:r>
          </a:p>
          <a:p>
            <a:r>
              <a:rPr lang="hu-HU" sz="2400" dirty="0" smtClean="0"/>
              <a:t>1 hét, 5 ország, 31 résztvevő</a:t>
            </a:r>
          </a:p>
          <a:p>
            <a:r>
              <a:rPr lang="hu-HU" sz="2400" dirty="0" smtClean="0"/>
              <a:t>„</a:t>
            </a:r>
            <a:r>
              <a:rPr lang="hu-HU" sz="2400" dirty="0" err="1" smtClean="0"/>
              <a:t>Event</a:t>
            </a:r>
            <a:r>
              <a:rPr lang="hu-HU" sz="2400" dirty="0" smtClean="0"/>
              <a:t> </a:t>
            </a:r>
            <a:r>
              <a:rPr lang="hu-HU" sz="2400" dirty="0" err="1" smtClean="0"/>
              <a:t>Bees</a:t>
            </a:r>
            <a:r>
              <a:rPr lang="hu-HU" sz="2400" dirty="0" smtClean="0"/>
              <a:t> – rendezvényszervezés”</a:t>
            </a:r>
          </a:p>
          <a:p>
            <a:r>
              <a:rPr lang="hu-HU" sz="2400" dirty="0" smtClean="0"/>
              <a:t>Csoportos témakidolgozás, estek szervezése</a:t>
            </a:r>
          </a:p>
          <a:p>
            <a:r>
              <a:rPr lang="hu-HU" sz="2400" dirty="0" smtClean="0"/>
              <a:t>City </a:t>
            </a:r>
            <a:r>
              <a:rPr lang="hu-HU" sz="2400" dirty="0" err="1" smtClean="0"/>
              <a:t>quest</a:t>
            </a:r>
            <a:r>
              <a:rPr lang="hu-HU" sz="2400" dirty="0" smtClean="0"/>
              <a:t> (Eszék), </a:t>
            </a:r>
            <a:r>
              <a:rPr lang="hu-HU" sz="2400" dirty="0" err="1" smtClean="0"/>
              <a:t>pubquiz</a:t>
            </a:r>
            <a:endParaRPr lang="hu-HU" sz="24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7" t="2084"/>
          <a:stretch/>
        </p:blipFill>
        <p:spPr>
          <a:xfrm rot="5400000">
            <a:off x="6605422" y="1388089"/>
            <a:ext cx="5337159" cy="504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5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zetta">
  <a:themeElements>
    <a:clrScheme name="Fazet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385</TotalTime>
  <Words>228</Words>
  <Application>Microsoft Office PowerPoint</Application>
  <PresentationFormat>Szélesvásznú</PresentationFormat>
  <Paragraphs>36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Fazetta</vt:lpstr>
      <vt:lpstr>Erasmus és Erasmus+ projektjeim</vt:lpstr>
      <vt:lpstr>Szakmai gyakorlat - Dánia</vt:lpstr>
      <vt:lpstr>PowerPoint-bemutató</vt:lpstr>
      <vt:lpstr>Erasmus+ projektek (KA1 kategória)</vt:lpstr>
      <vt:lpstr>Tarouca, Portugália (Youth exchange)</vt:lpstr>
      <vt:lpstr>PowerPoint-bemutató</vt:lpstr>
      <vt:lpstr>Ankara, Törökország (Training course)</vt:lpstr>
      <vt:lpstr>PowerPoint-bemutató</vt:lpstr>
      <vt:lpstr>Vinkovci, Horvátország (Youth exchange)</vt:lpstr>
      <vt:lpstr>PowerPoint-bemutató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és Erasmus+ projektjeim</dc:title>
  <dc:creator>Éva</dc:creator>
  <cp:lastModifiedBy>Sipos-Szigeti Ildikó</cp:lastModifiedBy>
  <cp:revision>22</cp:revision>
  <dcterms:created xsi:type="dcterms:W3CDTF">2018-01-31T17:10:31Z</dcterms:created>
  <dcterms:modified xsi:type="dcterms:W3CDTF">2018-02-07T07:19:31Z</dcterms:modified>
</cp:coreProperties>
</file>